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24" r:id="rId5"/>
    <p:sldId id="312" r:id="rId6"/>
    <p:sldId id="302" r:id="rId7"/>
    <p:sldId id="315" r:id="rId8"/>
    <p:sldId id="328" r:id="rId9"/>
    <p:sldId id="329" r:id="rId10"/>
    <p:sldId id="330" r:id="rId11"/>
    <p:sldId id="294" r:id="rId12"/>
    <p:sldId id="295" r:id="rId13"/>
    <p:sldId id="326" r:id="rId14"/>
    <p:sldId id="304" r:id="rId15"/>
    <p:sldId id="314" r:id="rId16"/>
    <p:sldId id="310" r:id="rId17"/>
    <p:sldId id="311" r:id="rId18"/>
    <p:sldId id="313" r:id="rId19"/>
    <p:sldId id="325" r:id="rId20"/>
    <p:sldId id="32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5/28/2025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5/28/2025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8" y="1733363"/>
            <a:ext cx="3924935" cy="1695637"/>
          </a:xfrm>
        </p:spPr>
        <p:txBody>
          <a:bodyPr/>
          <a:lstStyle/>
          <a:p>
            <a:pPr algn="ctr"/>
            <a:r>
              <a:rPr lang="en-US" sz="4800" dirty="0"/>
              <a:t>A</a:t>
            </a:r>
            <a:r>
              <a:rPr lang="hr-HR" sz="4800" dirty="0"/>
              <a:t>lati za poravnanje očitanja na </a:t>
            </a:r>
            <a:r>
              <a:rPr lang="hr-HR" sz="4800" dirty="0" err="1"/>
              <a:t>referntni</a:t>
            </a:r>
            <a:r>
              <a:rPr lang="hr-HR" sz="4800" dirty="0"/>
              <a:t> genom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0664" y="1014922"/>
            <a:ext cx="3924934" cy="490538"/>
          </a:xfrm>
        </p:spPr>
        <p:txBody>
          <a:bodyPr/>
          <a:lstStyle/>
          <a:p>
            <a:r>
              <a:rPr lang="hr-HR" dirty="0" err="1"/>
              <a:t>Bioinformatika</a:t>
            </a:r>
            <a:r>
              <a:rPr lang="hr-HR" dirty="0"/>
              <a:t> 1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1198" y="4674548"/>
            <a:ext cx="3222836" cy="1168530"/>
          </a:xfrm>
        </p:spPr>
        <p:txBody>
          <a:bodyPr/>
          <a:lstStyle/>
          <a:p>
            <a:pPr algn="ctr"/>
            <a:r>
              <a:rPr lang="hr-HR" dirty="0"/>
              <a:t>Ak. godina 2024/</a:t>
            </a:r>
            <a:r>
              <a:rPr lang="en-US" dirty="0"/>
              <a:t>20</a:t>
            </a:r>
            <a:r>
              <a:rPr lang="hr-HR" dirty="0"/>
              <a:t>25</a:t>
            </a:r>
            <a:br>
              <a:rPr lang="hr-HR" dirty="0"/>
            </a:br>
            <a:r>
              <a:rPr lang="hr-HR" dirty="0"/>
              <a:t>Anamarija Kic i Marta </a:t>
            </a:r>
            <a:r>
              <a:rPr lang="hr-HR" dirty="0" err="1"/>
              <a:t>Kekić</a:t>
            </a:r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Contoso was great to work with. Patrice was my representative and she anticipated my needs and worked diligently to fix my issue.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Decrease the number of rotations by at least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 begin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Indoor rec leagues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Chess tournaments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614" y="2984802"/>
            <a:ext cx="3033981" cy="888395"/>
          </a:xfrm>
        </p:spPr>
        <p:txBody>
          <a:bodyPr/>
          <a:lstStyle/>
          <a:p>
            <a:pPr rtl="0" eaLnBrk="1" latinLnBrk="0" hangingPunct="1"/>
            <a:r>
              <a:rPr lang="hr-HR" dirty="0"/>
              <a:t>PITANJA?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3C8BEF-8C00-C74B-F97E-C8B91F420457}"/>
              </a:ext>
            </a:extLst>
          </p:cNvPr>
          <p:cNvSpPr txBox="1">
            <a:spLocks/>
          </p:cNvSpPr>
          <p:nvPr/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4800" b="1" dirty="0"/>
              <a:t>Literatura: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953B623-59EE-07EF-19AC-8B4A1A72C9E3}"/>
              </a:ext>
            </a:extLst>
          </p:cNvPr>
          <p:cNvSpPr txBox="1">
            <a:spLocks/>
          </p:cNvSpPr>
          <p:nvPr/>
        </p:nvSpPr>
        <p:spPr>
          <a:xfrm>
            <a:off x="660399" y="2044700"/>
            <a:ext cx="10965543" cy="356076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hr-HR" dirty="0"/>
              <a:t>*** SLIKA S POVEČALOM*** https://www.google.com/url?sa=i&amp;url=https%3A%2F%2Fwww.vecteezy.com%2Fvector-art%2F6894536-searching-for-the-dna-sequence&amp;psig=AOvVaw2m8sXfSME7v6PZiNLcE1bi&amp;ust=1748537803268000&amp;source=images&amp;cd=vfe&amp;opi=89978449&amp;ved=0CBUQjRxqFwoTCOjx5o_Rxo0DFQAAAAAdAAAAABA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6DD1C-56E6-8838-594F-18DA8F18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0" y="5790185"/>
            <a:ext cx="319132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 koji rješavamo ovim radom: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0" y="2125176"/>
            <a:ext cx="10179309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Uređaji za </a:t>
            </a:r>
            <a:r>
              <a:rPr kumimoji="0" lang="hr-HR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sekvenciranje</a:t>
            </a:r>
            <a:r>
              <a:rPr kumimoji="0" lang="hr-HR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 i dalje ne mogu očitati cijelu sekvencu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hr-HR" sz="1600" dirty="0">
                <a:solidFill>
                  <a:srgbClr val="1F2328"/>
                </a:solidFill>
              </a:rPr>
              <a:t>Dijelovi koji su očitani imaju određeni stupanj pogreške</a:t>
            </a:r>
            <a:endParaRPr lang="hr-HR" sz="1600" b="0" i="0" dirty="0">
              <a:solidFill>
                <a:srgbClr val="1F2328"/>
              </a:solidFill>
              <a:effectLst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3441667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0" y="3374261"/>
            <a:ext cx="9649956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</a:t>
            </a:r>
            <a:r>
              <a:rPr kumimoji="0" lang="hr-HR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xford</a:t>
            </a:r>
            <a:r>
              <a:rPr kumimoji="0" lang="hr-HR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 </a:t>
            </a:r>
            <a:r>
              <a:rPr kumimoji="0" lang="hr-HR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Nanopore</a:t>
            </a:r>
            <a:r>
              <a:rPr kumimoji="0" lang="hr-HR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 </a:t>
            </a:r>
            <a:r>
              <a:rPr kumimoji="0" lang="hr-HR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Tehnologies</a:t>
            </a:r>
            <a:endParaRPr kumimoji="0" lang="hr-HR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hr-HR" sz="1600" dirty="0">
                <a:solidFill>
                  <a:srgbClr val="1F2328"/>
                </a:solidFill>
                <a:cs typeface="Biome Light" panose="020B0303030204020804" pitchFamily="34" charset="0"/>
              </a:rPr>
              <a:t>Treća generacija tehnologija za </a:t>
            </a:r>
            <a:r>
              <a:rPr lang="hr-HR" sz="1600" dirty="0" err="1">
                <a:solidFill>
                  <a:srgbClr val="1F2328"/>
                </a:solidFill>
                <a:cs typeface="Biome Light" panose="020B0303030204020804" pitchFamily="34" charset="0"/>
              </a:rPr>
              <a:t>sekvenciranje</a:t>
            </a:r>
            <a:r>
              <a:rPr lang="hr-HR" sz="1600" dirty="0">
                <a:solidFill>
                  <a:srgbClr val="1F2328"/>
                </a:solidFill>
                <a:cs typeface="Biome Light" panose="020B03030302040208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hr-HR" sz="1600" dirty="0">
                <a:solidFill>
                  <a:srgbClr val="1F2328"/>
                </a:solidFill>
                <a:cs typeface="Biome Light" panose="020B0303030204020804" pitchFamily="34" charset="0"/>
              </a:rPr>
              <a:t>Očitanja velike duljine (deseci tisuća baza) s velikom greškom (~ 5-30%)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10179308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</a:t>
            </a:r>
            <a:r>
              <a:rPr kumimoji="0" lang="hr-H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 čitane sekvence iznimno su duge, odnosno radimo sa vrlo velikom količinom podataka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 Računalno </a:t>
            </a:r>
            <a:r>
              <a:rPr lang="hr-HR" sz="1600" dirty="0">
                <a:cs typeface="Biome Light" panose="020B0303030204020804" pitchFamily="34" charset="0"/>
              </a:rPr>
              <a:t>vrlo zahtjevno, potrebni su optimizirani </a:t>
            </a:r>
            <a:r>
              <a:rPr lang="hr-HR" sz="1600" dirty="0" err="1">
                <a:cs typeface="Biome Light" panose="020B0303030204020804" pitchFamily="34" charset="0"/>
              </a:rPr>
              <a:t>bioinformatički</a:t>
            </a:r>
            <a:r>
              <a:rPr lang="hr-HR" sz="1600" dirty="0">
                <a:cs typeface="Biome Light" panose="020B0303030204020804" pitchFamily="34" charset="0"/>
              </a:rPr>
              <a:t> algoritmi za kvalitetan rad</a:t>
            </a:r>
            <a:endParaRPr lang="en-US" sz="1600" dirty="0"/>
          </a:p>
        </p:txBody>
      </p:sp>
      <p:pic>
        <p:nvPicPr>
          <p:cNvPr id="4" name="Graphic 3" descr="Microscope with solid fill">
            <a:extLst>
              <a:ext uri="{FF2B5EF4-FFF2-40B4-BE49-F238E27FC236}">
                <a16:creationId xmlns:a16="http://schemas.microsoft.com/office/drawing/2014/main" id="{0953B30D-8991-9AFF-3AA5-33648C3EF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72" y="3527914"/>
            <a:ext cx="591724" cy="591724"/>
          </a:xfrm>
          <a:prstGeom prst="rect">
            <a:avLst/>
          </a:prstGeom>
        </p:spPr>
      </p:pic>
      <p:pic>
        <p:nvPicPr>
          <p:cNvPr id="6" name="Graphic 5" descr="Programmer female with solid fill">
            <a:extLst>
              <a:ext uri="{FF2B5EF4-FFF2-40B4-BE49-F238E27FC236}">
                <a16:creationId xmlns:a16="http://schemas.microsoft.com/office/drawing/2014/main" id="{55317D8E-6CDB-CD0A-7165-2AB1E3C78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881" y="4778318"/>
            <a:ext cx="626672" cy="626672"/>
          </a:xfrm>
          <a:prstGeom prst="rect">
            <a:avLst/>
          </a:prstGeom>
        </p:spPr>
      </p:pic>
      <p:pic>
        <p:nvPicPr>
          <p:cNvPr id="10" name="Graphic 9" descr="DNA with solid fill">
            <a:extLst>
              <a:ext uri="{FF2B5EF4-FFF2-40B4-BE49-F238E27FC236}">
                <a16:creationId xmlns:a16="http://schemas.microsoft.com/office/drawing/2014/main" id="{7DC39234-C78E-1B5D-4147-F320CD8044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355" y="2192851"/>
            <a:ext cx="618777" cy="618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E45F9D-AA65-BF32-AE3B-377527912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870" y="5879838"/>
            <a:ext cx="319132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Zadatak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r-HR" dirty="0"/>
              <a:t>Napisati algoritme poravnanja</a:t>
            </a:r>
          </a:p>
          <a:p>
            <a:r>
              <a:rPr lang="hr-HR" dirty="0"/>
              <a:t>Napisati algoritam koji pronalazi </a:t>
            </a:r>
            <a:r>
              <a:rPr lang="hr-HR" dirty="0" err="1"/>
              <a:t>minimizere</a:t>
            </a:r>
            <a:r>
              <a:rPr lang="hr-HR" dirty="0"/>
              <a:t> u sekvenci</a:t>
            </a:r>
            <a:endParaRPr lang="en-US" dirty="0"/>
          </a:p>
          <a:p>
            <a:r>
              <a:rPr lang="hr-HR" dirty="0"/>
              <a:t>Poravnati fragmente na referentni genom (uz pomoć najduže rastuće sekvence)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Placeholder 4" descr="A magnifying glass over dna structure&#10;&#10;AI-generated content may be incorrect.">
            <a:extLst>
              <a:ext uri="{FF2B5EF4-FFF2-40B4-BE49-F238E27FC236}">
                <a16:creationId xmlns:a16="http://schemas.microsoft.com/office/drawing/2014/main" id="{00136B25-6898-5434-6625-0E01CB1CDF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98" b="1898"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A610B-8C78-B4B4-CF33-5FD7ABDF8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97" y="5812835"/>
            <a:ext cx="319132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238240" cy="830997"/>
          </a:xfrm>
        </p:spPr>
        <p:txBody>
          <a:bodyPr/>
          <a:lstStyle/>
          <a:p>
            <a:r>
              <a:rPr lang="hr-HR" dirty="0"/>
              <a:t>Algoritmi poravnanja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Profits are up, and losses are down! We are very proud of the progress our team has made. ​</a:t>
            </a:r>
          </a:p>
          <a:p>
            <a:pPr marL="0" indent="0">
              <a:buNone/>
            </a:pPr>
            <a:r>
              <a:rPr lang="en-US" dirty="0"/>
              <a:t>Today we’ll review our wins and losses from last year and give you an overview of what you can expect for next year.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356A5-AFE5-0D60-860F-5F11944F30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D72C5-FDF9-F9CF-C029-68CCD6AB5A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09B80B-D98E-360D-7FA9-DED93865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Minimizeri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5382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ED86E-C503-498C-B470-14CF2D435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B5CE0-2DFC-98C5-3875-873FE51E91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A83BCD-2442-E044-8482-27A788D54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421540"/>
            <a:ext cx="8158480" cy="830997"/>
          </a:xfrm>
        </p:spPr>
        <p:txBody>
          <a:bodyPr/>
          <a:lstStyle/>
          <a:p>
            <a:r>
              <a:rPr lang="hr-HR" i="1" dirty="0" err="1"/>
              <a:t>Longest</a:t>
            </a:r>
            <a:r>
              <a:rPr lang="hr-HR" i="1" dirty="0"/>
              <a:t> </a:t>
            </a:r>
            <a:r>
              <a:rPr lang="hr-HR" i="1" dirty="0" err="1"/>
              <a:t>increasing</a:t>
            </a:r>
            <a:r>
              <a:rPr lang="hr-HR" i="1" dirty="0"/>
              <a:t> </a:t>
            </a:r>
            <a:r>
              <a:rPr lang="hr-HR" i="1" dirty="0" err="1"/>
              <a:t>subsequence</a:t>
            </a:r>
            <a:r>
              <a:rPr lang="hr-HR" i="1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355986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4BE3B-38DF-EDEC-85CA-34FED883D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CF926-B323-6E16-FF07-2F4DF08998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DC2AC3-A5E9-DA68-9D39-211CF208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425401"/>
            <a:ext cx="4275138" cy="830997"/>
          </a:xfrm>
        </p:spPr>
        <p:txBody>
          <a:bodyPr/>
          <a:lstStyle/>
          <a:p>
            <a:r>
              <a:rPr lang="hr-HR" dirty="0"/>
              <a:t>Usporedba sa minimap2</a:t>
            </a:r>
          </a:p>
        </p:txBody>
      </p:sp>
    </p:spTree>
    <p:extLst>
      <p:ext uri="{BB962C8B-B14F-4D97-AF65-F5344CB8AC3E}">
        <p14:creationId xmlns:p14="http://schemas.microsoft.com/office/powerpoint/2010/main" val="139688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465937"/>
              </p:ext>
            </p:extLst>
          </p:nvPr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062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8c076a-3dde-4dd5-9535-c65fb9dab8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59FAE0099515A46863F4F3573A8FE10" ma:contentTypeVersion="11" ma:contentTypeDescription="Stvaranje novog dokumenta." ma:contentTypeScope="" ma:versionID="ec443ec623c438309e82a7b498a7e84b">
  <xsd:schema xmlns:xsd="http://www.w3.org/2001/XMLSchema" xmlns:xs="http://www.w3.org/2001/XMLSchema" xmlns:p="http://schemas.microsoft.com/office/2006/metadata/properties" xmlns:ns3="cd8c076a-3dde-4dd5-9535-c65fb9dab8d6" targetNamespace="http://schemas.microsoft.com/office/2006/metadata/properties" ma:root="true" ma:fieldsID="20fba139f0528b95c9ab8d414a6cef01" ns3:_="">
    <xsd:import namespace="cd8c076a-3dde-4dd5-9535-c65fb9dab8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c076a-3dde-4dd5-9535-c65fb9dab8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d8c076a-3dde-4dd5-9535-c65fb9dab8d6"/>
  </ds:schemaRefs>
</ds:datastoreItem>
</file>

<file path=customXml/itemProps2.xml><?xml version="1.0" encoding="utf-8"?>
<ds:datastoreItem xmlns:ds="http://schemas.openxmlformats.org/officeDocument/2006/customXml" ds:itemID="{06BC7F49-BD45-4F0E-AD88-86B9B5EF65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8c076a-3dde-4dd5-9535-c65fb9dab8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185</TotalTime>
  <Words>564</Words>
  <Application>Microsoft Office PowerPoint</Application>
  <PresentationFormat>Widescreen</PresentationFormat>
  <Paragraphs>120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Biome Light</vt:lpstr>
      <vt:lpstr>Calibri</vt:lpstr>
      <vt:lpstr>Calibri Light</vt:lpstr>
      <vt:lpstr>Wingdings</vt:lpstr>
      <vt:lpstr>Office Theme</vt:lpstr>
      <vt:lpstr>Alati za poravnanje očitanja na referntni genom</vt:lpstr>
      <vt:lpstr>Problem koji rješavamo ovim radom: </vt:lpstr>
      <vt:lpstr>Zadatak</vt:lpstr>
      <vt:lpstr>Algoritmi poravnanja</vt:lpstr>
      <vt:lpstr>Minimizeri</vt:lpstr>
      <vt:lpstr>Longest increasing subsequence problem</vt:lpstr>
      <vt:lpstr>Usporedba sa minimap2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Timeline</vt:lpstr>
      <vt:lpstr>Goals for Q1 </vt:lpstr>
      <vt:lpstr>Goals for Q2 </vt:lpstr>
      <vt:lpstr>Conclusion </vt:lpstr>
      <vt:lpstr>PITANJA?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Anamarija Kic</dc:creator>
  <cp:lastModifiedBy>Anamarija Kic</cp:lastModifiedBy>
  <cp:revision>1</cp:revision>
  <dcterms:created xsi:type="dcterms:W3CDTF">2025-05-28T16:49:18Z</dcterms:created>
  <dcterms:modified xsi:type="dcterms:W3CDTF">2025-05-28T20:08:17Z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0x010100559FAE0099515A46863F4F3573A8FE10</vt:lpwstr>
  </property>
</Properties>
</file>